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0EA9-5F36-4B35-9E28-BA839287EEC4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FA77-7E73-4681-8172-795349ACC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36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90EA9-5F36-4B35-9E28-BA839287EEC4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FA77-7E73-4681-8172-795349ACC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0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3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3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6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000" b="1" smtClean="0"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1" smtClean="0">
                <a:latin typeface="Arial" charset="0"/>
                <a:ea typeface="黑体" pitchFamily="2" charset="-122"/>
              </a:rPr>
              <a:t>、结构体变量的使用形式</a:t>
            </a:r>
            <a:r>
              <a:rPr lang="zh-CN" altLang="en-US" sz="4000" b="1" smtClean="0">
                <a:latin typeface="Arial" charset="0"/>
                <a:cs typeface="Arial" charset="0"/>
              </a:rPr>
              <a:t/>
            </a:r>
            <a:br>
              <a:rPr lang="zh-CN" altLang="en-US" sz="4000" b="1" smtClean="0">
                <a:latin typeface="Arial" charset="0"/>
                <a:cs typeface="Arial" charset="0"/>
              </a:rPr>
            </a:br>
            <a:endParaRPr lang="zh-CN" altLang="en-US" sz="4000" dirty="0">
              <a:latin typeface="Times New Roman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0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2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3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92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2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5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</a:t>
            </a:r>
            <a:r>
              <a:rPr lang="zh-CN" altLang="en-US" smtClean="0">
                <a:latin typeface="Times New Roman" panose="02020603050405020304" pitchFamily="18" charset="0"/>
              </a:rPr>
              <a:t>结构体数组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7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4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4000" b="1" smtClean="0">
                <a:latin typeface="Arial" panose="020B0604020202020204" pitchFamily="34" charset="0"/>
                <a:ea typeface="黑体" panose="02010609060101010101" pitchFamily="49" charset="-122"/>
              </a:rPr>
              <a:t>结构体数组的初始化</a:t>
            </a:r>
            <a:endParaRPr lang="zh-CN" altLang="zh-CN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一、结构体的概念</a:t>
            </a:r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18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</a:t>
            </a:r>
            <a:r>
              <a:rPr lang="zh-CN" altLang="en-US" smtClean="0">
                <a:latin typeface="Times New Roman" panose="02020603050405020304" pitchFamily="18" charset="0"/>
              </a:rPr>
              <a:t>结构体与指针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0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4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2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Arial" panose="020B0604020202020204" pitchFamily="34" charset="0"/>
                <a:cs typeface="Arial" panose="020B0604020202020204" pitchFamily="34" charset="0"/>
              </a:rPr>
              <a:t>2   </a:t>
            </a:r>
            <a:r>
              <a:rPr lang="zh-CN" altLang="en-US" sz="4000" b="1" smtClean="0">
                <a:latin typeface="Arial" panose="020B0604020202020204" pitchFamily="34" charset="0"/>
                <a:ea typeface="黑体" panose="02010609060101010101" pitchFamily="49" charset="-122"/>
              </a:rPr>
              <a:t>结构体数组指针</a:t>
            </a:r>
            <a:endParaRPr lang="zh-CN" altLang="zh-CN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7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五、</a:t>
            </a:r>
            <a:r>
              <a:rPr lang="zh-CN" altLang="en-US" smtClean="0">
                <a:latin typeface="Times New Roman" panose="02020603050405020304" pitchFamily="18" charset="0"/>
              </a:rPr>
              <a:t>结构体与函数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30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六、</a:t>
            </a:r>
            <a:r>
              <a:rPr lang="en-US" altLang="zh-CN" smtClean="0"/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共用体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定义一个结构体类型的一般形式</a:t>
            </a:r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77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0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0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9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0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2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共用体变量的使用形式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4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5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7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Times New Roman" panose="02020603050405020304" pitchFamily="18" charset="0"/>
              </a:rPr>
              <a:t>定义一个职工</a:t>
            </a:r>
            <a:r>
              <a:rPr lang="en-US" altLang="zh-CN" sz="3600" smtClean="0">
                <a:latin typeface="Times New Roman" panose="02020603050405020304" pitchFamily="18" charset="0"/>
              </a:rPr>
              <a:t>worke</a:t>
            </a:r>
            <a:r>
              <a:rPr lang="en-US" altLang="zh-CN" sz="3600" smtClean="0"/>
              <a:t>r</a:t>
            </a:r>
            <a:r>
              <a:rPr lang="zh-CN" altLang="en-US" sz="3600" smtClean="0">
                <a:latin typeface="Times New Roman" panose="02020603050405020304" pitchFamily="18" charset="0"/>
              </a:rPr>
              <a:t>结构体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0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二、结构体的使用方法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Times New Roman" panose="02020603050405020304" pitchFamily="18" charset="0"/>
              </a:rPr>
              <a:t>定义几个职工变量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mtClean="0">
                <a:latin typeface="Times New Roman" panose="02020603050405020304" pitchFamily="18" charset="0"/>
              </a:rPr>
              <a:t>注意：</a:t>
            </a:r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全屏显示(4:3)</PresentationFormat>
  <Paragraphs>14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黑体</vt:lpstr>
      <vt:lpstr>Arial</vt:lpstr>
      <vt:lpstr>Times New Roman</vt:lpstr>
      <vt:lpstr>Office 主题​​</vt:lpstr>
      <vt:lpstr>PowerPoint 演示文稿</vt:lpstr>
      <vt:lpstr>PowerPoint 演示文稿</vt:lpstr>
      <vt:lpstr>一、结构体的概念</vt:lpstr>
      <vt:lpstr>定义一个结构体类型的一般形式</vt:lpstr>
      <vt:lpstr>定义一个职工worker结构体</vt:lpstr>
      <vt:lpstr>PowerPoint 演示文稿</vt:lpstr>
      <vt:lpstr>二、结构体的使用方法</vt:lpstr>
      <vt:lpstr>定义几个职工变量</vt:lpstr>
      <vt:lpstr>注意：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4、结构体变量的使用形式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三、结构体数组</vt:lpstr>
      <vt:lpstr>PowerPoint 演示文稿</vt:lpstr>
      <vt:lpstr>PowerPoint 演示文稿</vt:lpstr>
      <vt:lpstr>PowerPoint 演示文稿</vt:lpstr>
      <vt:lpstr>PowerPoint 演示文稿</vt:lpstr>
      <vt:lpstr>4、 结构体数组的初始化</vt:lpstr>
      <vt:lpstr>PowerPoint 演示文稿</vt:lpstr>
      <vt:lpstr>PowerPoint 演示文稿</vt:lpstr>
      <vt:lpstr>PowerPoint 演示文稿</vt:lpstr>
      <vt:lpstr>PowerPoint 演示文稿</vt:lpstr>
      <vt:lpstr>四、结构体与指针</vt:lpstr>
      <vt:lpstr>PowerPoint 演示文稿</vt:lpstr>
      <vt:lpstr>PowerPoint 演示文稿</vt:lpstr>
      <vt:lpstr>2   结构体数组指针</vt:lpstr>
      <vt:lpstr>五、结构体与函数</vt:lpstr>
      <vt:lpstr>PowerPoint 演示文稿</vt:lpstr>
      <vt:lpstr>六、 共用体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  共用体变量的使用形式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533</dc:creator>
  <cp:lastModifiedBy>533</cp:lastModifiedBy>
  <cp:revision>1</cp:revision>
  <dcterms:created xsi:type="dcterms:W3CDTF">2024-03-22T08:17:49Z</dcterms:created>
  <dcterms:modified xsi:type="dcterms:W3CDTF">2024-03-22T08:17:49Z</dcterms:modified>
</cp:coreProperties>
</file>